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8"/>
  </p:notesMasterIdLst>
  <p:handoutMasterIdLst>
    <p:handoutMasterId r:id="rId69"/>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 id="399"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1186713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source</a:t>
            </a:r>
            <a:r>
              <a:rPr lang="pt-BR" dirty="0"/>
              <a:t> </a:t>
            </a:r>
            <a:r>
              <a:rPr lang="pt-BR" b="1" dirty="0"/>
              <a:t>OpenCV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462213"/>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a:p>
            <a:endParaRPr lang="pt-BR" sz="2200"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639</TotalTime>
  <Words>9005</Words>
  <Application>Microsoft Office PowerPoint</Application>
  <PresentationFormat>Widescreen</PresentationFormat>
  <Paragraphs>596</Paragraphs>
  <Slides>64</Slides>
  <Notes>13</Notes>
  <HiddenSlides>1</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64</vt:i4>
      </vt:variant>
    </vt:vector>
  </HeadingPairs>
  <TitlesOfParts>
    <vt:vector size="73"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102</cp:revision>
  <cp:lastPrinted>2019-10-23T23:44:30Z</cp:lastPrinted>
  <dcterms:created xsi:type="dcterms:W3CDTF">2018-05-12T05:42:05Z</dcterms:created>
  <dcterms:modified xsi:type="dcterms:W3CDTF">2020-07-04T22:18:19Z</dcterms:modified>
</cp:coreProperties>
</file>